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7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5E5164-3DBF-4815-A9B7-C961F1076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59564B7-F595-4BF5-81B6-B9EF22C495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FE923D-1159-448F-89DA-3054A16DB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BC4D-B21A-4BA1-A592-9D1E5A5E1E1D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C99B40-3775-4C23-A98C-9266A1082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D96B69-71FD-4272-B8B8-7A1C86531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5299-D34F-44FA-8B06-2285044DB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45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E1805B-5667-4E6C-ABA3-F85768F16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306E8A7-FE8E-428E-B1E7-BD1E112ED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283DA5-FAFF-4AF3-AD7A-D32998BED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BC4D-B21A-4BA1-A592-9D1E5A5E1E1D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404B60-1584-4407-8D84-7F535878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6206CD-27B4-4433-A0FD-D8F9A73BA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5299-D34F-44FA-8B06-2285044DB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136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BDF16BA-7671-477F-A333-E11446BFF7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9CC2187-358F-4BCB-B58B-D95A185D08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B8C654-CA2B-42C0-BFAD-8E14F34EC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BC4D-B21A-4BA1-A592-9D1E5A5E1E1D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1CCF37-A467-470D-9B02-C4DDFD45F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F8FDE7-1416-4B73-A052-4BEB546BB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5299-D34F-44FA-8B06-2285044DB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877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D2CD9-5A86-495B-A6AE-337077B59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246AD6-4808-4D07-B7B5-2740B7AA4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97C57D-02C4-4081-9A53-6EFE891BA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BC4D-B21A-4BA1-A592-9D1E5A5E1E1D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05BD21-21A1-4883-8C71-5F75D3986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23B961-444E-4071-AF72-0A8771EE9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5299-D34F-44FA-8B06-2285044DB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932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21ED5E-A5DC-47DD-95FE-014CF2E9D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55E8B3-59CD-446C-9A7E-AEFB06897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4B37C2-EF47-41B0-A8A1-EE0A50D08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BC4D-B21A-4BA1-A592-9D1E5A5E1E1D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776A3C-E8A0-4D9A-AB8E-ACE21C2B7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5AB60A-2025-4E86-BF1C-28E54A5D8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5299-D34F-44FA-8B06-2285044DB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576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1F9AD4-91B1-4677-A681-892948656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686B69-A3CA-495F-89CC-B7F3B439CE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2A626A-38AF-492C-9212-F0CD663CE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AE2A47-E9FA-4CFA-BF24-852172E1B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BC4D-B21A-4BA1-A592-9D1E5A5E1E1D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E9C575-23F4-4863-A127-B984D52E7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6717A2-AB14-4738-9B38-94688FE48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5299-D34F-44FA-8B06-2285044DB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348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80C4D8-106E-4660-95ED-0F2E840B5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00A6A9-ABF2-411D-9ECE-EDE0223F2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5A709B1-AA98-4507-8F9A-0EE666F9DC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1BCF68A-A87F-45AC-9D28-48F2CDBD98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23C8A75-27AF-4E04-97DA-E495AC8C48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220F93A-315F-401D-A0DF-665BAF3B6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BC4D-B21A-4BA1-A592-9D1E5A5E1E1D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30570BA-A224-4ED8-AE79-393D0B383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0B9AB0C-6222-43E3-92DB-068E25CA4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5299-D34F-44FA-8B06-2285044DB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87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BE517E-BA15-4B6B-8EE2-F9CE61876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2C04A84-21F0-4712-8E6C-6BD924599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BC4D-B21A-4BA1-A592-9D1E5A5E1E1D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7073B0-4A20-441B-9A52-BB58A9BF2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69BF4F-A904-4C98-AE1E-9AA6207D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5299-D34F-44FA-8B06-2285044DB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536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48AA862-8C29-4BA3-B6F3-7B5AE618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BC4D-B21A-4BA1-A592-9D1E5A5E1E1D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40AD57E-2C06-4354-965A-A16907CFE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83EB93-F61C-4F5E-AFAF-181B0AC97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5299-D34F-44FA-8B06-2285044DB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39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C94F5-0486-4C05-AAD4-A4DEE21D6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4318D-80FC-47B0-9C10-22D8E03E7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C87438-DC55-4D40-8A43-D320BADFF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309207-A411-45A8-A5AC-106B15852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BC4D-B21A-4BA1-A592-9D1E5A5E1E1D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BBD216-F5C0-4142-80AC-0243C22D7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FBE78E-2664-476D-AEA0-B4D81A284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5299-D34F-44FA-8B06-2285044DB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518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DBA58F-5B8A-4015-B648-230B254BA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6E8E848-934A-4DA7-9991-B79F851A9E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5DC704-08E2-414A-A67B-039C0B6D2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B907FF-7ECB-4370-9D1C-069F3B744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BC4D-B21A-4BA1-A592-9D1E5A5E1E1D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6815EC-1F7E-4C91-A965-CF6A5D7D9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3DF1BC-0AFC-4D7D-9C12-DB2D9A31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5299-D34F-44FA-8B06-2285044DB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988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E9A07-DC8D-40FE-96C1-AF68D7621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C545B8-DE83-4C49-A675-1897FED53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3BFA2A-21C8-4FBC-B24E-CEB63AB5E9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8BC4D-B21A-4BA1-A592-9D1E5A5E1E1D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783FAF-0822-4821-98C3-9BE5FE565C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2B743-1309-4FC2-9874-33DCDE6FB2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25299-D34F-44FA-8B06-2285044DB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50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D0BE12F1-F054-4BD3-9741-C048B536D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Обучайтесь и зарабатывайте.Мы ценим рекомендации. Приглашайте коллег и партнеров в наше комьюнити.Бонус: 10 000 ₽ за каждого привлеченного участника.Ваше обучение может стать полностью бесплатным уже после 6 рекомендаций. 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629372-9A70-420D-BE6F-2C767C505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66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D0BE12F1-F054-4BD3-9741-C048B536D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Обучайтесь и зарабатывайте.Мы ценим рекомендации. Приглашайте коллег и партнеров в наше комьюнити.Бонус: 10 000 ₽ за каждого привлеченного участника.Ваше обучение может стать полностью бесплатным уже после 6 рекомендаций. 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BD56A9-3723-4A64-A772-65353AD40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34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D0BE12F1-F054-4BD3-9741-C048B536D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Обучайтесь и зарабатывайте.Мы ценим рекомендации. Приглашайте коллег и партнеров в наше комьюнити.Бонус: 10 000 ₽ за каждого привлеченного участника.Ваше обучение может стать полностью бесплатным уже после 6 рекомендаций. 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36F562-43C6-4FDC-BB28-9BE12E563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34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D0BE12F1-F054-4BD3-9741-C048B536D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Обучайтесь и зарабатывайте.Мы ценим рекомендации. Приглашайте коллег и партнеров в наше комьюнити.Бонус: 10 000 ₽ за каждого привлеченного участника.Ваше обучение может стать полностью бесплатным уже после 6 рекомендаций. 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ED847B-B08B-4BBC-83F6-9F9CA2DE3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92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D0BE12F1-F054-4BD3-9741-C048B536D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Обучайтесь и зарабатывайте.Мы ценим рекомендации. Приглашайте коллег и партнеров в наше комьюнити.Бонус: 10 000 ₽ за каждого привлеченного участника.Ваше обучение может стать полностью бесплатным уже после 6 рекомендаций. 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FA1703-B49F-4CFC-ACE3-E9B8D2A48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4D690E-5157-454A-9D4F-97E11BE3C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61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D0BE12F1-F054-4BD3-9741-C048B536D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Обучайтесь и зарабатывайте.Мы ценим рекомендации. Приглашайте коллег и партнеров в наше комьюнити.Бонус: 10 000 ₽ за каждого привлеченного участника.Ваше обучение может стать полностью бесплатным уже после 6 рекомендаций. 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81EB05-9ADE-4F6E-BDBE-42D6E55F0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67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D0BE12F1-F054-4BD3-9741-C048B536D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Обучайтесь и зарабатывайте.Мы ценим рекомендации. Приглашайте коллег и партнеров в наше комьюнити.Бонус: 10 000 ₽ за каждого привлеченного участника.Ваше обучение может стать полностью бесплатным уже после 6 рекомендаций. 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8EE46A-D374-40A4-9DC2-5843A4C07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493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259</Words>
  <Application>Microsoft Office PowerPoint</Application>
  <PresentationFormat>Широкоэкранный</PresentationFormat>
  <Paragraphs>7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darina.fazylyanova@yandex.ru</dc:creator>
  <cp:lastModifiedBy>darina.fazylyanova@yandex.ru</cp:lastModifiedBy>
  <cp:revision>5</cp:revision>
  <dcterms:created xsi:type="dcterms:W3CDTF">2026-04-07T20:57:32Z</dcterms:created>
  <dcterms:modified xsi:type="dcterms:W3CDTF">2026-04-27T17:39:28Z</dcterms:modified>
</cp:coreProperties>
</file>